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85" r:id="rId2"/>
    <p:sldId id="307" r:id="rId3"/>
    <p:sldId id="308" r:id="rId4"/>
    <p:sldId id="309" r:id="rId5"/>
    <p:sldId id="310" r:id="rId6"/>
    <p:sldId id="31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B6"/>
    <a:srgbClr val="006CB7"/>
    <a:srgbClr val="007DD2"/>
    <a:srgbClr val="FBF86B"/>
    <a:srgbClr val="38E66E"/>
    <a:srgbClr val="5BC5F2"/>
    <a:srgbClr val="C9E9FF"/>
    <a:srgbClr val="A3DAFF"/>
    <a:srgbClr val="E20917"/>
    <a:srgbClr val="B5D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93488" autoAdjust="0"/>
  </p:normalViewPr>
  <p:slideViewPr>
    <p:cSldViewPr snapToGrid="0">
      <p:cViewPr varScale="1">
        <p:scale>
          <a:sx n="70" d="100"/>
          <a:sy n="70" d="100"/>
        </p:scale>
        <p:origin x="63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62D3C-0783-46C8-8E9E-D6A9448827D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A66DC-C72B-40D7-A0ED-1511145018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51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A66DC-C72B-40D7-A0ED-1511145018B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343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A66DC-C72B-40D7-A0ED-1511145018B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722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A66DC-C72B-40D7-A0ED-1511145018B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39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A66DC-C72B-40D7-A0ED-1511145018B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377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A66DC-C72B-40D7-A0ED-1511145018B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314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A66DC-C72B-40D7-A0ED-1511145018B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02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F5F1FC-EEE6-4C64-944D-F15B25936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16A24C-8A7B-43FB-A55B-7E58A5F71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3F083B-B590-4CE6-BD7B-38515ABD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81C190-0D46-4177-887B-5336EA59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32251C-07E8-4DC0-966F-3E1FEFE5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5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327463-3F7A-4E27-97A8-0B16CCAF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69C05D-87BC-45AE-BAAB-1AA8D4E74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63ADC5-30F2-43D7-A7D2-E6F0350F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410408-CC8A-489E-AB09-0CF7D32B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746614-7582-4329-8F17-2D69172A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41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FFEE79-22CF-4C8D-A1DC-CBD83C32D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527870-69E1-41F6-92CA-18413C3EA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F7AE2C-7C87-4E53-9C65-FC285FE16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986A7B-78B5-4DCD-99E4-3CB143750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18D235-1B49-47DA-B665-940B5CEB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94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Text" userDrawn="1">
  <p:cSld name="3_Title and 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>
            <a:spLocks noGrp="1"/>
          </p:cNvSpPr>
          <p:nvPr>
            <p:ph type="subTitle" idx="2"/>
          </p:nvPr>
        </p:nvSpPr>
        <p:spPr>
          <a:xfrm>
            <a:off x="479999" y="944311"/>
            <a:ext cx="1121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05416B"/>
              </a:buClr>
              <a:buSzPts val="700"/>
              <a:buFont typeface="Noto Sans Symbols"/>
              <a:buNone/>
              <a:defRPr sz="2667" b="0" i="0" u="none" strike="noStrike" cap="none">
                <a:solidFill>
                  <a:srgbClr val="3D9DA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560"/>
              <a:buFont typeface="Noto Sans Symbols"/>
              <a:buNone/>
              <a:defRPr sz="2133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560"/>
              <a:buFont typeface="Noto Sans Symbols"/>
              <a:buNone/>
              <a:defRPr sz="2133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3" name="Google Shape;18;p14">
            <a:extLst>
              <a:ext uri="{FF2B5EF4-FFF2-40B4-BE49-F238E27FC236}">
                <a16:creationId xmlns:a16="http://schemas.microsoft.com/office/drawing/2014/main" id="{329DFE97-3C37-2843-919B-76136B9C955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79999" y="368311"/>
            <a:ext cx="1121302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5416B"/>
              </a:buClr>
              <a:buSzPts val="1400"/>
              <a:buFont typeface="Arial"/>
              <a:buNone/>
              <a:defRPr sz="3733" b="1" i="0" u="none" strike="noStrike" cap="none">
                <a:solidFill>
                  <a:srgbClr val="026C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333" b="1" i="0" u="none" strike="noStrike" cap="none">
                <a:solidFill>
                  <a:srgbClr val="81104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333" b="1" i="0" u="none" strike="noStrike" cap="none">
                <a:solidFill>
                  <a:srgbClr val="81104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333" b="1" i="0" u="none" strike="noStrike" cap="none">
                <a:solidFill>
                  <a:srgbClr val="81104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333" b="1" i="0" u="none" strike="noStrike" cap="none">
                <a:solidFill>
                  <a:srgbClr val="81104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333" b="1" i="0" u="none" strike="noStrike" cap="none">
                <a:solidFill>
                  <a:srgbClr val="81104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333" b="1" i="0" u="none" strike="noStrike" cap="none">
                <a:solidFill>
                  <a:srgbClr val="81104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333" b="1" i="0" u="none" strike="noStrike" cap="none">
                <a:solidFill>
                  <a:srgbClr val="81104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333" b="1" i="0" u="none" strike="noStrike" cap="none">
                <a:solidFill>
                  <a:srgbClr val="81104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4" name="Google Shape;17;p14">
            <a:extLst>
              <a:ext uri="{FF2B5EF4-FFF2-40B4-BE49-F238E27FC236}">
                <a16:creationId xmlns:a16="http://schemas.microsoft.com/office/drawing/2014/main" id="{57D9B4DA-E208-4D4F-A1E1-2BB4BA0AFE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0433" y="1730103"/>
            <a:ext cx="11213200" cy="427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marR="0" lvl="0" indent="-304792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rgbClr val="05416B"/>
              </a:buClr>
              <a:buSzPts val="1600"/>
              <a:buFont typeface="Noto Sans Symbols"/>
              <a:buNone/>
              <a:defRPr sz="2133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1219170" marR="0" lvl="1" indent="-440256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rgbClr val="05416B"/>
              </a:buClr>
              <a:buSzPts val="1600"/>
              <a:buFont typeface="Noto Sans Symbols"/>
              <a:buChar char="◆"/>
              <a:defRPr sz="2133" b="0" i="0" u="none" strike="noStrike" cap="none">
                <a:solidFill>
                  <a:srgbClr val="05416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828754" marR="0" lvl="2" indent="-440256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rgbClr val="05416B"/>
              </a:buClr>
              <a:buSzPts val="1600"/>
              <a:buFont typeface="Noto Sans Symbols"/>
              <a:buChar char="◆"/>
              <a:defRPr sz="2133" b="0" i="0" u="none" strike="noStrike" cap="none">
                <a:solidFill>
                  <a:srgbClr val="05416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2438339" marR="0" lvl="3" indent="-44025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05416B"/>
              </a:buClr>
              <a:buSzPts val="1600"/>
              <a:buFont typeface="Arial"/>
              <a:buChar char="–"/>
              <a:defRPr sz="2133" b="0" i="0" u="none" strike="noStrike" cap="none">
                <a:solidFill>
                  <a:srgbClr val="05416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3047924" marR="0" lvl="4" indent="-44025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05416B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rgbClr val="05416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3657509" marR="0" lvl="5" indent="-44025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05416B"/>
              </a:buClr>
              <a:buSzPts val="1600"/>
              <a:buFont typeface="Arial"/>
              <a:buChar char="•"/>
              <a:defRPr sz="2133" b="0" i="0" u="none" strike="noStrike" cap="none">
                <a:solidFill>
                  <a:srgbClr val="05416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4267093" marR="0" lvl="6" indent="-44025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05416B"/>
              </a:buClr>
              <a:buSzPts val="1600"/>
              <a:buFont typeface="Arial"/>
              <a:buChar char="•"/>
              <a:defRPr sz="2133" b="0" i="0" u="none" strike="noStrike" cap="none">
                <a:solidFill>
                  <a:srgbClr val="05416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4876678" marR="0" lvl="7" indent="-44025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05416B"/>
              </a:buClr>
              <a:buSzPts val="1600"/>
              <a:buFont typeface="Arial"/>
              <a:buChar char="•"/>
              <a:defRPr sz="2133" b="0" i="0" u="none" strike="noStrike" cap="none">
                <a:solidFill>
                  <a:srgbClr val="05416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5486263" marR="0" lvl="8" indent="-44025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05416B"/>
              </a:buClr>
              <a:buSzPts val="1600"/>
              <a:buFont typeface="Arial"/>
              <a:buChar char="●"/>
              <a:defRPr sz="2133" b="0" i="0" u="none" strike="noStrike" cap="none">
                <a:solidFill>
                  <a:srgbClr val="05416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63D78F6-5649-4478-BA93-ED23F06DA2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667" y="6248189"/>
            <a:ext cx="1657927" cy="31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122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orient="horz" pos="2935">
          <p15:clr>
            <a:srgbClr val="FBAE40"/>
          </p15:clr>
        </p15:guide>
        <p15:guide id="3" orient="horz" pos="3094">
          <p15:clr>
            <a:srgbClr val="FBAE40"/>
          </p15:clr>
        </p15:guide>
        <p15:guide id="4" pos="226">
          <p15:clr>
            <a:srgbClr val="FBAE40"/>
          </p15:clr>
        </p15:guide>
        <p15:guide id="5" pos="5534">
          <p15:clr>
            <a:srgbClr val="FBAE40"/>
          </p15:clr>
        </p15:guide>
        <p15:guide id="6" orient="horz" pos="16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9FF572-AC43-41F8-8513-5F9DD953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59DAA-A3D3-49D3-8695-B0163506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584E20-33F5-4AD0-BFE8-BA44F9F44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FCD8D4-AB10-4D36-A384-8771468FD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5F5FB6-7A80-4D46-B7AB-A6454906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44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E26D7-0A5D-414F-9119-46976A47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35341A-2101-494D-A765-076A57E2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E92786-705D-4DD5-8DE7-4685CCFD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31BAAD-F288-45C2-BCD7-CA4178C8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FAB4B7-95AA-48C9-93FF-4B572F4B9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24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26799C-9C5C-4F8E-A877-CF7A85962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2ED140-22D0-4783-A50F-56EDD346B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17DA9B-7DD1-4AD7-A042-BAA5FE707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754077-3FFB-41DB-A841-71119A342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749264-F136-4681-9930-A9A6AC0E3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D0FF9D-077D-42F2-AEE3-75ABE109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47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C8EA3E-FD51-4D79-801F-84798274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6424A3-1529-4DE4-909C-6A65861D6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33A3F3-A96C-418D-A795-85183B98A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CB2FFB-06F8-4FAB-9402-2EC221030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C766788-071D-440D-A695-55FFFD574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1D1C615-29FB-4513-8280-F1B7DDA89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1F62DF-249C-473A-BDFD-36679344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970F94-A4EC-46ED-A9D5-DCAD0B33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9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7C01C-DD49-4315-804E-3B331C8B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DF2934-7B3D-4B1F-833F-50C1557A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BFBCBD-B84A-4A09-820B-42006E34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5BCDD8-8CD5-4829-8C3C-1000FD06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18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199248-4140-4EB9-BF42-3FCC76EB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3029B5A-68D6-446D-9A9B-988F961DB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50C448-976A-4518-ABDA-468F9BA5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46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6B00A8-3FF9-4653-BBEE-1E67A6F0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DD570A-05CE-4738-BD99-3DB29D92C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18519F-A666-4AC6-B639-E533DDE19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00D8EB-C4EF-45EB-8042-F899B6DD3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C7FDC6-A727-49CF-9384-9B61C952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324707-D984-4AC7-B9D8-B6F3748D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40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E4BA49-85E6-4953-9828-6AED7ACE8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1383D5-CEC6-48B3-A56D-DBED1A8AB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D23307-F134-4889-B7A6-637AE8CB7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5D6E34-0A5A-42F7-863C-85FA9B406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DCA14A-D71E-410F-AD34-DEC04EF6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ECE802-9B2F-4D23-93FB-7CA49CB0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97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E87C95-F3C9-4FF8-93EC-41A860BAC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47438B-F58F-4E80-8E41-F8834C7CC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540801-597F-40E3-AACF-55EC05E55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E19B-57F4-4A30-86D6-2EA17E10119C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3CA984-13A9-4A19-A888-6175E38C3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93F9EF-8E01-44CB-9A91-483A1E140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D45B8-E63C-4513-9255-CE7A5D402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84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897" y="6165096"/>
            <a:ext cx="573831" cy="56313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0F160AF-E682-40A6-A48A-D900DE5FDF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265"/>
            <a:ext cx="12192000" cy="6858000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262ABCB7-FD49-13C9-9187-DB3BAF8EF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81" y="48541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68960" y="3959558"/>
            <a:ext cx="3576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6E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speaker</a:t>
            </a:r>
            <a:endParaRPr lang="fr-FR" sz="1600" b="1" dirty="0">
              <a:solidFill>
                <a:srgbClr val="006E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68960" y="4429123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6E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Nation, Date</a:t>
            </a:r>
            <a:endParaRPr lang="fr-FR" sz="1200" dirty="0">
              <a:solidFill>
                <a:srgbClr val="006E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68960" y="2011680"/>
            <a:ext cx="1086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>
                <a:solidFill>
                  <a:srgbClr val="006E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fr-FR" sz="3600" dirty="0" smtClean="0">
                <a:solidFill>
                  <a:srgbClr val="006E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FR" sz="3600" dirty="0" err="1" smtClean="0">
                <a:solidFill>
                  <a:srgbClr val="006E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fr-FR" sz="3600" dirty="0">
              <a:solidFill>
                <a:srgbClr val="006E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68959" y="2713541"/>
            <a:ext cx="10862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solidFill>
                  <a:srgbClr val="006E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fr-FR" sz="1600" dirty="0" smtClean="0">
                <a:solidFill>
                  <a:srgbClr val="006E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FR" sz="1600" dirty="0" err="1" smtClean="0">
                <a:solidFill>
                  <a:srgbClr val="006E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fr-FR" sz="1600" dirty="0">
              <a:solidFill>
                <a:srgbClr val="006E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824" y="209641"/>
            <a:ext cx="5126903" cy="105890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169" y="4837133"/>
            <a:ext cx="10058400" cy="189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0F160AF-E682-40A6-A48A-D900DE5FD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265"/>
            <a:ext cx="12192000" cy="685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884" y="6222241"/>
            <a:ext cx="573831" cy="563139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262ABCB7-FD49-13C9-9187-DB3BAF8EF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81" y="48541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9851" y="6256394"/>
            <a:ext cx="2834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 smtClean="0">
                <a:latin typeface="Arial Narrow" panose="020B0604020202020204" charset="0"/>
              </a:rPr>
              <a:t>Add</a:t>
            </a:r>
            <a:r>
              <a:rPr lang="fr-FR" sz="1400" i="1" dirty="0" smtClean="0">
                <a:latin typeface="Arial Narrow" panose="020B0604020202020204" charset="0"/>
              </a:rPr>
              <a:t> </a:t>
            </a:r>
            <a:r>
              <a:rPr lang="fr-FR" sz="1400" i="1" dirty="0" err="1" smtClean="0">
                <a:latin typeface="Arial Narrow" panose="020B0604020202020204" charset="0"/>
              </a:rPr>
              <a:t>name</a:t>
            </a:r>
            <a:r>
              <a:rPr lang="fr-FR" sz="1400" i="1" dirty="0" smtClean="0">
                <a:latin typeface="Arial Narrow" panose="020B0604020202020204" charset="0"/>
              </a:rPr>
              <a:t> of </a:t>
            </a:r>
            <a:r>
              <a:rPr lang="fr-FR" sz="1400" i="1" dirty="0" err="1" smtClean="0">
                <a:latin typeface="Arial Narrow" panose="020B0604020202020204" charset="0"/>
              </a:rPr>
              <a:t>presenter</a:t>
            </a:r>
            <a:r>
              <a:rPr lang="fr-FR" sz="1400" i="1" dirty="0" smtClean="0">
                <a:latin typeface="Arial Narrow" panose="020B0604020202020204" charset="0"/>
              </a:rPr>
              <a:t> </a:t>
            </a:r>
            <a:r>
              <a:rPr lang="fr-FR" sz="1400" i="1" dirty="0" err="1" smtClean="0">
                <a:latin typeface="Arial Narrow" panose="020B0604020202020204" charset="0"/>
              </a:rPr>
              <a:t>her</a:t>
            </a:r>
            <a:r>
              <a:rPr lang="fr-FR" sz="1400" i="1" dirty="0" err="1">
                <a:latin typeface="Arial Narrow" panose="020B0604020202020204" charset="0"/>
              </a:rPr>
              <a:t>e</a:t>
            </a:r>
            <a:endParaRPr lang="fr-FR" sz="1400" i="1" dirty="0">
              <a:latin typeface="Arial Narrow" panose="020B0604020202020204" charset="0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738"/>
          </a:xfrm>
        </p:spPr>
        <p:txBody>
          <a:bodyPr>
            <a:normAutofit/>
          </a:bodyPr>
          <a:lstStyle/>
          <a:p>
            <a:endParaRPr lang="fr-FR" sz="2800" dirty="0">
              <a:solidFill>
                <a:srgbClr val="006E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4780051"/>
          </a:xfrm>
        </p:spPr>
        <p:txBody>
          <a:bodyPr>
            <a:normAutofit/>
          </a:bodyPr>
          <a:lstStyle/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9850" y="6531464"/>
            <a:ext cx="6027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of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copyright and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Permission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re-use</a:t>
            </a:r>
            <a:endParaRPr lang="fr-FR" sz="1050" i="1" dirty="0">
              <a:solidFill>
                <a:srgbClr val="006E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26" y="5828263"/>
            <a:ext cx="4943104" cy="10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0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0F160AF-E682-40A6-A48A-D900DE5FD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265"/>
            <a:ext cx="12192000" cy="685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884" y="6222241"/>
            <a:ext cx="573831" cy="563139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262ABCB7-FD49-13C9-9187-DB3BAF8EF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81" y="48541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9851" y="6256394"/>
            <a:ext cx="2834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 smtClean="0">
                <a:latin typeface="Arial Narrow" panose="020B0604020202020204" charset="0"/>
              </a:rPr>
              <a:t>Add</a:t>
            </a:r>
            <a:r>
              <a:rPr lang="fr-FR" sz="1400" i="1" dirty="0" smtClean="0">
                <a:latin typeface="Arial Narrow" panose="020B0604020202020204" charset="0"/>
              </a:rPr>
              <a:t> </a:t>
            </a:r>
            <a:r>
              <a:rPr lang="fr-FR" sz="1400" i="1" dirty="0" err="1" smtClean="0">
                <a:latin typeface="Arial Narrow" panose="020B0604020202020204" charset="0"/>
              </a:rPr>
              <a:t>name</a:t>
            </a:r>
            <a:r>
              <a:rPr lang="fr-FR" sz="1400" i="1" dirty="0" smtClean="0">
                <a:latin typeface="Arial Narrow" panose="020B0604020202020204" charset="0"/>
              </a:rPr>
              <a:t> of </a:t>
            </a:r>
            <a:r>
              <a:rPr lang="fr-FR" sz="1400" i="1" dirty="0" err="1" smtClean="0">
                <a:latin typeface="Arial Narrow" panose="020B0604020202020204" charset="0"/>
              </a:rPr>
              <a:t>presenter</a:t>
            </a:r>
            <a:r>
              <a:rPr lang="fr-FR" sz="1400" i="1" dirty="0" smtClean="0">
                <a:latin typeface="Arial Narrow" panose="020B0604020202020204" charset="0"/>
              </a:rPr>
              <a:t> </a:t>
            </a:r>
            <a:r>
              <a:rPr lang="fr-FR" sz="1400" i="1" dirty="0" err="1" smtClean="0">
                <a:latin typeface="Arial Narrow" panose="020B0604020202020204" charset="0"/>
              </a:rPr>
              <a:t>her</a:t>
            </a:r>
            <a:r>
              <a:rPr lang="fr-FR" sz="1400" i="1" dirty="0" err="1">
                <a:latin typeface="Arial Narrow" panose="020B0604020202020204" charset="0"/>
              </a:rPr>
              <a:t>e</a:t>
            </a:r>
            <a:endParaRPr lang="fr-FR" sz="1400" i="1" dirty="0">
              <a:latin typeface="Arial Narrow" panose="020B0604020202020204" charset="0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738"/>
          </a:xfrm>
        </p:spPr>
        <p:txBody>
          <a:bodyPr>
            <a:normAutofit/>
          </a:bodyPr>
          <a:lstStyle/>
          <a:p>
            <a:endParaRPr lang="fr-FR" sz="2800" dirty="0">
              <a:solidFill>
                <a:srgbClr val="006E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4780051"/>
          </a:xfrm>
        </p:spPr>
        <p:txBody>
          <a:bodyPr>
            <a:normAutofit/>
          </a:bodyPr>
          <a:lstStyle/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9850" y="6531464"/>
            <a:ext cx="6027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of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copyright and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Permission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re-use</a:t>
            </a:r>
            <a:endParaRPr lang="fr-FR" sz="1050" i="1" dirty="0">
              <a:solidFill>
                <a:srgbClr val="006E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26" y="5828263"/>
            <a:ext cx="4943104" cy="10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0F160AF-E682-40A6-A48A-D900DE5FD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265"/>
            <a:ext cx="12192000" cy="685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884" y="6222241"/>
            <a:ext cx="573831" cy="563139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262ABCB7-FD49-13C9-9187-DB3BAF8EF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81" y="48541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9851" y="6256394"/>
            <a:ext cx="2834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 smtClean="0">
                <a:latin typeface="Arial Narrow" panose="020B0604020202020204" charset="0"/>
              </a:rPr>
              <a:t>Add</a:t>
            </a:r>
            <a:r>
              <a:rPr lang="fr-FR" sz="1400" i="1" dirty="0" smtClean="0">
                <a:latin typeface="Arial Narrow" panose="020B0604020202020204" charset="0"/>
              </a:rPr>
              <a:t> </a:t>
            </a:r>
            <a:r>
              <a:rPr lang="fr-FR" sz="1400" i="1" dirty="0" err="1" smtClean="0">
                <a:latin typeface="Arial Narrow" panose="020B0604020202020204" charset="0"/>
              </a:rPr>
              <a:t>name</a:t>
            </a:r>
            <a:r>
              <a:rPr lang="fr-FR" sz="1400" i="1" dirty="0" smtClean="0">
                <a:latin typeface="Arial Narrow" panose="020B0604020202020204" charset="0"/>
              </a:rPr>
              <a:t> of </a:t>
            </a:r>
            <a:r>
              <a:rPr lang="fr-FR" sz="1400" i="1" dirty="0" err="1" smtClean="0">
                <a:latin typeface="Arial Narrow" panose="020B0604020202020204" charset="0"/>
              </a:rPr>
              <a:t>presenter</a:t>
            </a:r>
            <a:r>
              <a:rPr lang="fr-FR" sz="1400" i="1" dirty="0" smtClean="0">
                <a:latin typeface="Arial Narrow" panose="020B0604020202020204" charset="0"/>
              </a:rPr>
              <a:t> </a:t>
            </a:r>
            <a:r>
              <a:rPr lang="fr-FR" sz="1400" i="1" dirty="0" err="1" smtClean="0">
                <a:latin typeface="Arial Narrow" panose="020B0604020202020204" charset="0"/>
              </a:rPr>
              <a:t>her</a:t>
            </a:r>
            <a:r>
              <a:rPr lang="fr-FR" sz="1400" i="1" dirty="0" err="1">
                <a:latin typeface="Arial Narrow" panose="020B0604020202020204" charset="0"/>
              </a:rPr>
              <a:t>e</a:t>
            </a:r>
            <a:endParaRPr lang="fr-FR" sz="1400" i="1" dirty="0">
              <a:latin typeface="Arial Narrow" panose="020B0604020202020204" charset="0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738"/>
          </a:xfrm>
        </p:spPr>
        <p:txBody>
          <a:bodyPr>
            <a:normAutofit/>
          </a:bodyPr>
          <a:lstStyle/>
          <a:p>
            <a:endParaRPr lang="fr-FR" sz="2800" dirty="0">
              <a:solidFill>
                <a:srgbClr val="006E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4780051"/>
          </a:xfrm>
        </p:spPr>
        <p:txBody>
          <a:bodyPr>
            <a:normAutofit/>
          </a:bodyPr>
          <a:lstStyle/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9850" y="6531464"/>
            <a:ext cx="6027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of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copyright and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Permission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re-use</a:t>
            </a:r>
            <a:endParaRPr lang="fr-FR" sz="1050" i="1" dirty="0">
              <a:solidFill>
                <a:srgbClr val="006E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26" y="5828263"/>
            <a:ext cx="4943104" cy="10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0F160AF-E682-40A6-A48A-D900DE5FD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265"/>
            <a:ext cx="12192000" cy="685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884" y="6222241"/>
            <a:ext cx="573831" cy="563139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262ABCB7-FD49-13C9-9187-DB3BAF8EF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81" y="48541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9851" y="6256394"/>
            <a:ext cx="2834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 smtClean="0">
                <a:latin typeface="Arial Narrow" panose="020B0604020202020204" charset="0"/>
              </a:rPr>
              <a:t>Add</a:t>
            </a:r>
            <a:r>
              <a:rPr lang="fr-FR" sz="1400" i="1" dirty="0" smtClean="0">
                <a:latin typeface="Arial Narrow" panose="020B0604020202020204" charset="0"/>
              </a:rPr>
              <a:t> </a:t>
            </a:r>
            <a:r>
              <a:rPr lang="fr-FR" sz="1400" i="1" dirty="0" err="1" smtClean="0">
                <a:latin typeface="Arial Narrow" panose="020B0604020202020204" charset="0"/>
              </a:rPr>
              <a:t>name</a:t>
            </a:r>
            <a:r>
              <a:rPr lang="fr-FR" sz="1400" i="1" dirty="0" smtClean="0">
                <a:latin typeface="Arial Narrow" panose="020B0604020202020204" charset="0"/>
              </a:rPr>
              <a:t> of </a:t>
            </a:r>
            <a:r>
              <a:rPr lang="fr-FR" sz="1400" i="1" dirty="0" err="1" smtClean="0">
                <a:latin typeface="Arial Narrow" panose="020B0604020202020204" charset="0"/>
              </a:rPr>
              <a:t>presenter</a:t>
            </a:r>
            <a:r>
              <a:rPr lang="fr-FR" sz="1400" i="1" dirty="0" smtClean="0">
                <a:latin typeface="Arial Narrow" panose="020B0604020202020204" charset="0"/>
              </a:rPr>
              <a:t> </a:t>
            </a:r>
            <a:r>
              <a:rPr lang="fr-FR" sz="1400" i="1" dirty="0" err="1" smtClean="0">
                <a:latin typeface="Arial Narrow" panose="020B0604020202020204" charset="0"/>
              </a:rPr>
              <a:t>her</a:t>
            </a:r>
            <a:r>
              <a:rPr lang="fr-FR" sz="1400" i="1" dirty="0" err="1">
                <a:latin typeface="Arial Narrow" panose="020B0604020202020204" charset="0"/>
              </a:rPr>
              <a:t>e</a:t>
            </a:r>
            <a:endParaRPr lang="fr-FR" sz="1400" i="1" dirty="0">
              <a:latin typeface="Arial Narrow" panose="020B0604020202020204" charset="0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738"/>
          </a:xfrm>
        </p:spPr>
        <p:txBody>
          <a:bodyPr>
            <a:normAutofit/>
          </a:bodyPr>
          <a:lstStyle/>
          <a:p>
            <a:endParaRPr lang="fr-FR" sz="2800" dirty="0">
              <a:solidFill>
                <a:srgbClr val="006E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4780051"/>
          </a:xfrm>
        </p:spPr>
        <p:txBody>
          <a:bodyPr>
            <a:normAutofit/>
          </a:bodyPr>
          <a:lstStyle/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9850" y="6531464"/>
            <a:ext cx="6027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of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copyright and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Permission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re-use</a:t>
            </a:r>
            <a:endParaRPr lang="fr-FR" sz="1050" i="1" dirty="0">
              <a:solidFill>
                <a:srgbClr val="006E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26" y="5828263"/>
            <a:ext cx="4943104" cy="10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0F160AF-E682-40A6-A48A-D900DE5FD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265"/>
            <a:ext cx="12192000" cy="685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884" y="6222241"/>
            <a:ext cx="573831" cy="563139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262ABCB7-FD49-13C9-9187-DB3BAF8EF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81" y="48541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9851" y="6256394"/>
            <a:ext cx="2834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 smtClean="0">
                <a:latin typeface="Arial Narrow" panose="020B0604020202020204" charset="0"/>
              </a:rPr>
              <a:t>Add</a:t>
            </a:r>
            <a:r>
              <a:rPr lang="fr-FR" sz="1400" i="1" dirty="0" smtClean="0">
                <a:latin typeface="Arial Narrow" panose="020B0604020202020204" charset="0"/>
              </a:rPr>
              <a:t> </a:t>
            </a:r>
            <a:r>
              <a:rPr lang="fr-FR" sz="1400" i="1" dirty="0" err="1" smtClean="0">
                <a:latin typeface="Arial Narrow" panose="020B0604020202020204" charset="0"/>
              </a:rPr>
              <a:t>name</a:t>
            </a:r>
            <a:r>
              <a:rPr lang="fr-FR" sz="1400" i="1" dirty="0" smtClean="0">
                <a:latin typeface="Arial Narrow" panose="020B0604020202020204" charset="0"/>
              </a:rPr>
              <a:t> of </a:t>
            </a:r>
            <a:r>
              <a:rPr lang="fr-FR" sz="1400" i="1" dirty="0" err="1" smtClean="0">
                <a:latin typeface="Arial Narrow" panose="020B0604020202020204" charset="0"/>
              </a:rPr>
              <a:t>presenter</a:t>
            </a:r>
            <a:r>
              <a:rPr lang="fr-FR" sz="1400" i="1" dirty="0" smtClean="0">
                <a:latin typeface="Arial Narrow" panose="020B0604020202020204" charset="0"/>
              </a:rPr>
              <a:t> </a:t>
            </a:r>
            <a:r>
              <a:rPr lang="fr-FR" sz="1400" i="1" dirty="0" err="1" smtClean="0">
                <a:latin typeface="Arial Narrow" panose="020B0604020202020204" charset="0"/>
              </a:rPr>
              <a:t>her</a:t>
            </a:r>
            <a:r>
              <a:rPr lang="fr-FR" sz="1400" i="1" dirty="0" err="1">
                <a:latin typeface="Arial Narrow" panose="020B0604020202020204" charset="0"/>
              </a:rPr>
              <a:t>e</a:t>
            </a:r>
            <a:endParaRPr lang="fr-FR" sz="1400" i="1" dirty="0">
              <a:latin typeface="Arial Narrow" panose="020B0604020202020204" charset="0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738"/>
          </a:xfrm>
        </p:spPr>
        <p:txBody>
          <a:bodyPr>
            <a:normAutofit/>
          </a:bodyPr>
          <a:lstStyle/>
          <a:p>
            <a:endParaRPr lang="fr-FR" sz="2800" dirty="0">
              <a:solidFill>
                <a:srgbClr val="006E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4780051"/>
          </a:xfrm>
        </p:spPr>
        <p:txBody>
          <a:bodyPr>
            <a:normAutofit/>
          </a:bodyPr>
          <a:lstStyle/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9850" y="6531464"/>
            <a:ext cx="6027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of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copyright and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Permission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fr-FR" sz="1050" i="1" dirty="0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1050" i="1" dirty="0" err="1" smtClean="0">
                <a:solidFill>
                  <a:srgbClr val="00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re-use</a:t>
            </a:r>
            <a:endParaRPr lang="fr-FR" sz="1050" i="1" dirty="0">
              <a:solidFill>
                <a:srgbClr val="006E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26" y="5828263"/>
            <a:ext cx="4943104" cy="10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138</Words>
  <Application>Microsoft Office PowerPoint</Application>
  <PresentationFormat>Grand écran</PresentationFormat>
  <Paragraphs>26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Noto Sans Symbols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Pouyles Marjorie</cp:lastModifiedBy>
  <cp:revision>436</cp:revision>
  <dcterms:created xsi:type="dcterms:W3CDTF">2020-02-28T16:56:38Z</dcterms:created>
  <dcterms:modified xsi:type="dcterms:W3CDTF">2024-01-25T15:49:17Z</dcterms:modified>
</cp:coreProperties>
</file>