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85" r:id="rId2"/>
    <p:sldId id="307" r:id="rId3"/>
    <p:sldId id="308" r:id="rId4"/>
    <p:sldId id="30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EB6"/>
    <a:srgbClr val="006CB7"/>
    <a:srgbClr val="007DD2"/>
    <a:srgbClr val="FBF86B"/>
    <a:srgbClr val="38E66E"/>
    <a:srgbClr val="5BC5F2"/>
    <a:srgbClr val="C9E9FF"/>
    <a:srgbClr val="A3DAFF"/>
    <a:srgbClr val="E20917"/>
    <a:srgbClr val="B5D4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Style léger 1 - Accentuation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07" autoAdjust="0"/>
    <p:restoredTop sz="93488" autoAdjust="0"/>
  </p:normalViewPr>
  <p:slideViewPr>
    <p:cSldViewPr snapToGrid="0">
      <p:cViewPr varScale="1">
        <p:scale>
          <a:sx n="105" d="100"/>
          <a:sy n="105" d="100"/>
        </p:scale>
        <p:origin x="600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360000" cy="36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62D3C-0783-46C8-8E9E-D6A9448827D7}" type="datetimeFigureOut">
              <a:rPr lang="fr-FR" smtClean="0"/>
              <a:t>01/08/2025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8A66DC-C72B-40D7-A0ED-1511145018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6515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8A66DC-C72B-40D7-A0ED-1511145018B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53437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8A66DC-C72B-40D7-A0ED-1511145018BB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4722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8A66DC-C72B-40D7-A0ED-1511145018BB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28691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8A66DC-C72B-40D7-A0ED-1511145018BB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1290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F5F1FC-EEE6-4C64-944D-F15B25936B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216A24C-8A7B-43FB-A55B-7E58A5F71B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3F083B-B590-4CE6-BD7B-38515ABDA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E19B-57F4-4A30-86D6-2EA17E10119C}" type="datetimeFigureOut">
              <a:rPr lang="fr-FR" smtClean="0"/>
              <a:t>01/08/2025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081C190-0D46-4177-887B-5336EA59F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32251C-07E8-4DC0-966F-3E1FEFE59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D45B8-E63C-4513-9255-CE7A5D4024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4534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327463-3F7A-4E27-97A8-0B16CCAFC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B69C05D-87BC-45AE-BAAB-1AA8D4E741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A63ADC5-30F2-43D7-A7D2-E6F0350F2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E19B-57F4-4A30-86D6-2EA17E10119C}" type="datetimeFigureOut">
              <a:rPr lang="fr-FR" smtClean="0"/>
              <a:t>01/08/2025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410408-CC8A-489E-AB09-0CF7D32BB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746614-7582-4329-8F17-2D69172AF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D45B8-E63C-4513-9255-CE7A5D4024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2416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3FFEE79-22CF-4C8D-A1DC-CBD83C32D7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5527870-69E1-41F6-92CA-18413C3EAE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F7AE2C-7C87-4E53-9C65-FC285FE16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E19B-57F4-4A30-86D6-2EA17E10119C}" type="datetimeFigureOut">
              <a:rPr lang="fr-FR" smtClean="0"/>
              <a:t>01/08/2025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986A7B-78B5-4DCD-99E4-3CB143750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518D235-1B49-47DA-B665-940B5CEBF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D45B8-E63C-4513-9255-CE7A5D4024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29490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and Text" userDrawn="1">
  <p:cSld name="3_Title and Tex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4"/>
          <p:cNvSpPr txBox="1">
            <a:spLocks noGrp="1"/>
          </p:cNvSpPr>
          <p:nvPr>
            <p:ph type="subTitle" idx="2"/>
          </p:nvPr>
        </p:nvSpPr>
        <p:spPr>
          <a:xfrm>
            <a:off x="479999" y="944311"/>
            <a:ext cx="11213200" cy="6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rgbClr val="05416B"/>
              </a:buClr>
              <a:buSzPts val="700"/>
              <a:buFont typeface="Noto Sans Symbols"/>
              <a:buNone/>
              <a:defRPr sz="2667" b="0" i="0" u="none" strike="noStrike" cap="none">
                <a:solidFill>
                  <a:srgbClr val="3D9DA0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R="0" lvl="1" algn="l" rtl="0">
              <a:lnSpc>
                <a:spcPct val="100000"/>
              </a:lnSpc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560"/>
              <a:buFont typeface="Noto Sans Symbols"/>
              <a:buNone/>
              <a:defRPr sz="2133" b="0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lnSpc>
                <a:spcPct val="100000"/>
              </a:lnSpc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560"/>
              <a:buFont typeface="Noto Sans Symbols"/>
              <a:buNone/>
              <a:defRPr sz="2133" b="0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667" b="0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667" b="0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667" b="0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667" b="0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667" b="0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667" b="0" i="0" u="none" strike="noStrike" cap="none">
                <a:solidFill>
                  <a:srgbClr val="888888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13" name="Google Shape;18;p14">
            <a:extLst>
              <a:ext uri="{FF2B5EF4-FFF2-40B4-BE49-F238E27FC236}">
                <a16:creationId xmlns:a16="http://schemas.microsoft.com/office/drawing/2014/main" id="{329DFE97-3C37-2843-919B-76136B9C9557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479999" y="368311"/>
            <a:ext cx="1121302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5416B"/>
              </a:buClr>
              <a:buSzPts val="1400"/>
              <a:buFont typeface="Arial"/>
              <a:buNone/>
              <a:defRPr sz="3733" b="1" i="0" u="none" strike="noStrike" cap="none">
                <a:solidFill>
                  <a:srgbClr val="026C72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333" b="1" i="0" u="none" strike="noStrike" cap="none">
                <a:solidFill>
                  <a:srgbClr val="81104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333" b="1" i="0" u="none" strike="noStrike" cap="none">
                <a:solidFill>
                  <a:srgbClr val="81104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333" b="1" i="0" u="none" strike="noStrike" cap="none">
                <a:solidFill>
                  <a:srgbClr val="81104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333" b="1" i="0" u="none" strike="noStrike" cap="none">
                <a:solidFill>
                  <a:srgbClr val="81104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333" b="1" i="0" u="none" strike="noStrike" cap="none">
                <a:solidFill>
                  <a:srgbClr val="81104F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333" b="1" i="0" u="none" strike="noStrike" cap="none">
                <a:solidFill>
                  <a:srgbClr val="81104F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333" b="1" i="0" u="none" strike="noStrike" cap="none">
                <a:solidFill>
                  <a:srgbClr val="81104F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333" b="1" i="0" u="none" strike="noStrike" cap="none">
                <a:solidFill>
                  <a:srgbClr val="81104F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14" name="Google Shape;17;p14">
            <a:extLst>
              <a:ext uri="{FF2B5EF4-FFF2-40B4-BE49-F238E27FC236}">
                <a16:creationId xmlns:a16="http://schemas.microsoft.com/office/drawing/2014/main" id="{57D9B4DA-E208-4D4F-A1E1-2BB4BA0AFEC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0433" y="1730103"/>
            <a:ext cx="11213200" cy="4273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09585" marR="0" lvl="0" indent="-304792" algn="l" rtl="0">
              <a:lnSpc>
                <a:spcPct val="100000"/>
              </a:lnSpc>
              <a:spcBef>
                <a:spcPts val="427"/>
              </a:spcBef>
              <a:spcAft>
                <a:spcPts val="0"/>
              </a:spcAft>
              <a:buClr>
                <a:srgbClr val="05416B"/>
              </a:buClr>
              <a:buSzPts val="1600"/>
              <a:buFont typeface="Noto Sans Symbols"/>
              <a:buNone/>
              <a:defRPr sz="2133" b="0" i="0" u="none" strike="noStrike" cap="none">
                <a:solidFill>
                  <a:schemeClr val="tx1">
                    <a:lumMod val="75000"/>
                    <a:lumOff val="25000"/>
                  </a:schemeClr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1219170" marR="0" lvl="1" indent="-440256" algn="l" rtl="0">
              <a:lnSpc>
                <a:spcPct val="100000"/>
              </a:lnSpc>
              <a:spcBef>
                <a:spcPts val="427"/>
              </a:spcBef>
              <a:spcAft>
                <a:spcPts val="0"/>
              </a:spcAft>
              <a:buClr>
                <a:srgbClr val="05416B"/>
              </a:buClr>
              <a:buSzPts val="1600"/>
              <a:buFont typeface="Noto Sans Symbols"/>
              <a:buChar char="◆"/>
              <a:defRPr sz="2133" b="0" i="0" u="none" strike="noStrike" cap="none">
                <a:solidFill>
                  <a:srgbClr val="05416B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828754" marR="0" lvl="2" indent="-440256" algn="l" rtl="0">
              <a:lnSpc>
                <a:spcPct val="100000"/>
              </a:lnSpc>
              <a:spcBef>
                <a:spcPts val="427"/>
              </a:spcBef>
              <a:spcAft>
                <a:spcPts val="0"/>
              </a:spcAft>
              <a:buClr>
                <a:srgbClr val="05416B"/>
              </a:buClr>
              <a:buSzPts val="1600"/>
              <a:buFont typeface="Noto Sans Symbols"/>
              <a:buChar char="◆"/>
              <a:defRPr sz="2133" b="0" i="0" u="none" strike="noStrike" cap="none">
                <a:solidFill>
                  <a:srgbClr val="05416B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2438339" marR="0" lvl="3" indent="-440256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rgbClr val="05416B"/>
              </a:buClr>
              <a:buSzPts val="1600"/>
              <a:buFont typeface="Arial"/>
              <a:buChar char="–"/>
              <a:defRPr sz="2133" b="0" i="0" u="none" strike="noStrike" cap="none">
                <a:solidFill>
                  <a:srgbClr val="05416B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3047924" marR="0" lvl="4" indent="-440256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rgbClr val="05416B"/>
              </a:buClr>
              <a:buSzPts val="1600"/>
              <a:buFont typeface="Arial"/>
              <a:buChar char="»"/>
              <a:defRPr sz="2133" b="0" i="0" u="none" strike="noStrike" cap="none">
                <a:solidFill>
                  <a:srgbClr val="05416B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3657509" marR="0" lvl="5" indent="-440256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rgbClr val="05416B"/>
              </a:buClr>
              <a:buSzPts val="1600"/>
              <a:buFont typeface="Arial"/>
              <a:buChar char="•"/>
              <a:defRPr sz="2133" b="0" i="0" u="none" strike="noStrike" cap="none">
                <a:solidFill>
                  <a:srgbClr val="05416B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L="4267093" marR="0" lvl="6" indent="-440256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rgbClr val="05416B"/>
              </a:buClr>
              <a:buSzPts val="1600"/>
              <a:buFont typeface="Arial"/>
              <a:buChar char="•"/>
              <a:defRPr sz="2133" b="0" i="0" u="none" strike="noStrike" cap="none">
                <a:solidFill>
                  <a:srgbClr val="05416B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L="4876678" marR="0" lvl="7" indent="-440256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rgbClr val="05416B"/>
              </a:buClr>
              <a:buSzPts val="1600"/>
              <a:buFont typeface="Arial"/>
              <a:buChar char="•"/>
              <a:defRPr sz="2133" b="0" i="0" u="none" strike="noStrike" cap="none">
                <a:solidFill>
                  <a:srgbClr val="05416B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L="5486263" marR="0" lvl="8" indent="-440256" algn="l" rtl="0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rgbClr val="05416B"/>
              </a:buClr>
              <a:buSzPts val="1600"/>
              <a:buFont typeface="Arial"/>
              <a:buChar char="●"/>
              <a:defRPr sz="2133" b="0" i="0" u="none" strike="noStrike" cap="none">
                <a:solidFill>
                  <a:srgbClr val="05416B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C63D78F6-5649-4478-BA93-ED23F06DA2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89667" y="6248189"/>
            <a:ext cx="1657927" cy="315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41226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orient="horz" pos="2935">
          <p15:clr>
            <a:srgbClr val="FBAE40"/>
          </p15:clr>
        </p15:guide>
        <p15:guide id="3" orient="horz" pos="3094">
          <p15:clr>
            <a:srgbClr val="FBAE40"/>
          </p15:clr>
        </p15:guide>
        <p15:guide id="4" pos="226">
          <p15:clr>
            <a:srgbClr val="FBAE40"/>
          </p15:clr>
        </p15:guide>
        <p15:guide id="5" pos="5534">
          <p15:clr>
            <a:srgbClr val="FBAE40"/>
          </p15:clr>
        </p15:guide>
        <p15:guide id="6" orient="horz" pos="169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9FF572-AC43-41F8-8513-5F9DD9539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A59DAA-A3D3-49D3-8695-B01635066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2584E20-33F5-4AD0-BFE8-BA44F9F44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E19B-57F4-4A30-86D6-2EA17E10119C}" type="datetimeFigureOut">
              <a:rPr lang="fr-FR" smtClean="0"/>
              <a:t>01/08/2025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EFCD8D4-AB10-4D36-A384-8771468FD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45F5FB6-7A80-4D46-B7AB-A64549067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D45B8-E63C-4513-9255-CE7A5D4024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944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3E26D7-0A5D-414F-9119-46976A47F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E35341A-2101-494D-A765-076A57E26D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E92786-705D-4DD5-8DE7-4685CCFD7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E19B-57F4-4A30-86D6-2EA17E10119C}" type="datetimeFigureOut">
              <a:rPr lang="fr-FR" smtClean="0"/>
              <a:t>01/08/2025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31BAAD-F288-45C2-BCD7-CA4178C8D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0FAB4B7-95AA-48C9-93FF-4B572F4B9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D45B8-E63C-4513-9255-CE7A5D4024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3248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26799C-9C5C-4F8E-A877-CF7A85962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2ED140-22D0-4783-A50F-56EDD346BC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717DA9B-7DD1-4AD7-A042-BAA5FE7072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8754077-3FFB-41DB-A841-71119A342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E19B-57F4-4A30-86D6-2EA17E10119C}" type="datetimeFigureOut">
              <a:rPr lang="fr-FR" smtClean="0"/>
              <a:t>01/08/2025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1749264-F136-4681-9930-A9A6AC0E3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BD0FF9D-077D-42F2-AEE3-75ABE109B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D45B8-E63C-4513-9255-CE7A5D4024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6471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C8EA3E-FD51-4D79-801F-84798274C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16424A3-1529-4DE4-909C-6A65861D6F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433A3F3-A96C-418D-A795-85183B98A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DCB2FFB-06F8-4FAB-9402-2EC221030B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C766788-071D-440D-A695-55FFFD5749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1D1C615-29FB-4513-8280-F1B7DDA89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E19B-57F4-4A30-86D6-2EA17E10119C}" type="datetimeFigureOut">
              <a:rPr lang="fr-FR" smtClean="0"/>
              <a:t>01/08/2025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71F62DF-249C-473A-BDFD-366793445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D970F94-A4EC-46ED-A9D5-DCAD0B339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D45B8-E63C-4513-9255-CE7A5D4024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795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27C01C-DD49-4315-804E-3B331C8BF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EDF2934-7B3D-4B1F-833F-50C1557A2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E19B-57F4-4A30-86D6-2EA17E10119C}" type="datetimeFigureOut">
              <a:rPr lang="fr-FR" smtClean="0"/>
              <a:t>01/08/2025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7BFBCBD-B84A-4A09-820B-42006E341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45BCDD8-8CD5-4829-8C3C-1000FD06B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D45B8-E63C-4513-9255-CE7A5D4024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1181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7199248-4140-4EB9-BF42-3FCC76EBA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E19B-57F4-4A30-86D6-2EA17E10119C}" type="datetimeFigureOut">
              <a:rPr lang="fr-FR" smtClean="0"/>
              <a:t>01/08/2025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3029B5A-68D6-446D-9A9B-988F961DB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F50C448-976A-4518-ABDA-468F9BA52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D45B8-E63C-4513-9255-CE7A5D4024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8466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6B00A8-3FF9-4653-BBEE-1E67A6F0D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0DD570A-05CE-4738-BD99-3DB29D92C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218519F-A666-4AC6-B639-E533DDE191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300D8EB-C4EF-45EB-8042-F899B6DD3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E19B-57F4-4A30-86D6-2EA17E10119C}" type="datetimeFigureOut">
              <a:rPr lang="fr-FR" smtClean="0"/>
              <a:t>01/08/2025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AC7FDC6-A727-49CF-9384-9B61C9529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0324707-D984-4AC7-B9D8-B6F3748D1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D45B8-E63C-4513-9255-CE7A5D4024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1408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E4BA49-85E6-4953-9828-6AED7ACE8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D1383D5-CEC6-48B3-A56D-DBED1A8AB9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BD23307-F134-4889-B7A6-637AE8CB7F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35D6E34-0A5A-42F7-863C-85FA9B406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E19B-57F4-4A30-86D6-2EA17E10119C}" type="datetimeFigureOut">
              <a:rPr lang="fr-FR" smtClean="0"/>
              <a:t>01/08/2025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CDCA14A-D71E-410F-AD34-DEC04EF66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CECE802-9B2F-4D23-93FB-7CA49CB08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D45B8-E63C-4513-9255-CE7A5D4024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9974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0E87C95-F3C9-4FF8-93EC-41A860BAC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E47438B-F58F-4E80-8E41-F8834C7CC8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540801-597F-40E3-AACF-55EC05E554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0E19B-57F4-4A30-86D6-2EA17E10119C}" type="datetimeFigureOut">
              <a:rPr lang="fr-FR" smtClean="0"/>
              <a:t>01/08/2025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83CA984-13A9-4A19-A888-6175E38C3E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93F9EF-8E01-44CB-9A91-483A1E140C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D45B8-E63C-4513-9255-CE7A5D4024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2846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1897" y="6165096"/>
            <a:ext cx="573831" cy="563139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20F160AF-E682-40A6-A48A-D900DE5FDF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2265"/>
            <a:ext cx="12192000" cy="6858000"/>
          </a:xfrm>
          <a:prstGeom prst="rect">
            <a:avLst/>
          </a:prstGeom>
        </p:spPr>
      </p:pic>
      <p:sp>
        <p:nvSpPr>
          <p:cNvPr id="8" name="Rectangle 1">
            <a:extLst>
              <a:ext uri="{FF2B5EF4-FFF2-40B4-BE49-F238E27FC236}">
                <a16:creationId xmlns:a16="http://schemas.microsoft.com/office/drawing/2014/main" id="{262ABCB7-FD49-13C9-9187-DB3BAF8EF9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881" y="485413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/>
            </a:r>
            <a:br>
              <a:rPr kumimoji="0" lang="fr-FR" altLang="fr-FR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</a:b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568960" y="3959558"/>
            <a:ext cx="3576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rgbClr val="006EB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of the speaker</a:t>
            </a:r>
            <a:endParaRPr lang="fr-FR" sz="1600" b="1" dirty="0">
              <a:solidFill>
                <a:srgbClr val="006EB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68960" y="4429123"/>
            <a:ext cx="13452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rgbClr val="006EB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City Nation, Date</a:t>
            </a:r>
            <a:endParaRPr lang="fr-FR" sz="1200" dirty="0">
              <a:solidFill>
                <a:srgbClr val="006EB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68960" y="2011680"/>
            <a:ext cx="108629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err="1" smtClean="0">
                <a:solidFill>
                  <a:srgbClr val="006EB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fr-FR" sz="3600" dirty="0" smtClean="0">
                <a:solidFill>
                  <a:srgbClr val="006EB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the </a:t>
            </a:r>
            <a:r>
              <a:rPr lang="fr-FR" sz="3600" dirty="0" err="1" smtClean="0">
                <a:solidFill>
                  <a:srgbClr val="006EB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</a:t>
            </a:r>
            <a:endParaRPr lang="fr-FR" sz="3600" dirty="0">
              <a:solidFill>
                <a:srgbClr val="006EB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68959" y="2713541"/>
            <a:ext cx="108629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err="1" smtClean="0">
                <a:solidFill>
                  <a:srgbClr val="006EB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</a:t>
            </a:r>
            <a:r>
              <a:rPr lang="fr-FR" sz="1600" dirty="0" smtClean="0">
                <a:solidFill>
                  <a:srgbClr val="006EB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the </a:t>
            </a:r>
            <a:r>
              <a:rPr lang="fr-FR" sz="1600" dirty="0" err="1" smtClean="0">
                <a:solidFill>
                  <a:srgbClr val="006EB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</a:t>
            </a:r>
            <a:endParaRPr lang="fr-FR" sz="1600" dirty="0">
              <a:solidFill>
                <a:srgbClr val="006EB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8824" y="209723"/>
            <a:ext cx="5126903" cy="1058739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0169" y="4837133"/>
            <a:ext cx="10058400" cy="1891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98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20F160AF-E682-40A6-A48A-D900DE5FDF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2265"/>
            <a:ext cx="12192000" cy="6858000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6884" y="6222241"/>
            <a:ext cx="573831" cy="563139"/>
          </a:xfrm>
          <a:prstGeom prst="rect">
            <a:avLst/>
          </a:prstGeom>
        </p:spPr>
      </p:pic>
      <p:sp>
        <p:nvSpPr>
          <p:cNvPr id="8" name="Rectangle 1">
            <a:extLst>
              <a:ext uri="{FF2B5EF4-FFF2-40B4-BE49-F238E27FC236}">
                <a16:creationId xmlns:a16="http://schemas.microsoft.com/office/drawing/2014/main" id="{262ABCB7-FD49-13C9-9187-DB3BAF8EF9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881" y="485413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/>
            </a:r>
            <a:br>
              <a:rPr kumimoji="0" lang="fr-FR" altLang="fr-FR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</a:b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39851" y="6256394"/>
            <a:ext cx="28343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 err="1" smtClean="0">
                <a:latin typeface="Arial Narrow" panose="020B0604020202020204" charset="0"/>
              </a:rPr>
              <a:t>Add</a:t>
            </a:r>
            <a:r>
              <a:rPr lang="fr-FR" sz="1400" i="1" dirty="0" smtClean="0">
                <a:latin typeface="Arial Narrow" panose="020B0604020202020204" charset="0"/>
              </a:rPr>
              <a:t> </a:t>
            </a:r>
            <a:r>
              <a:rPr lang="fr-FR" sz="1400" i="1" dirty="0" err="1" smtClean="0">
                <a:latin typeface="Arial Narrow" panose="020B0604020202020204" charset="0"/>
              </a:rPr>
              <a:t>name</a:t>
            </a:r>
            <a:r>
              <a:rPr lang="fr-FR" sz="1400" i="1" dirty="0" smtClean="0">
                <a:latin typeface="Arial Narrow" panose="020B0604020202020204" charset="0"/>
              </a:rPr>
              <a:t> of </a:t>
            </a:r>
            <a:r>
              <a:rPr lang="fr-FR" sz="1400" i="1" dirty="0" err="1" smtClean="0">
                <a:latin typeface="Arial Narrow" panose="020B0604020202020204" charset="0"/>
              </a:rPr>
              <a:t>presenter</a:t>
            </a:r>
            <a:r>
              <a:rPr lang="fr-FR" sz="1400" i="1" dirty="0" smtClean="0">
                <a:latin typeface="Arial Narrow" panose="020B0604020202020204" charset="0"/>
              </a:rPr>
              <a:t> </a:t>
            </a:r>
            <a:r>
              <a:rPr lang="fr-FR" sz="1400" i="1" dirty="0" err="1" smtClean="0">
                <a:latin typeface="Arial Narrow" panose="020B0604020202020204" charset="0"/>
              </a:rPr>
              <a:t>her</a:t>
            </a:r>
            <a:r>
              <a:rPr lang="fr-FR" sz="1400" i="1" dirty="0" err="1">
                <a:latin typeface="Arial Narrow" panose="020B0604020202020204" charset="0"/>
              </a:rPr>
              <a:t>e</a:t>
            </a:r>
            <a:endParaRPr lang="fr-FR" sz="1400" i="1" dirty="0">
              <a:latin typeface="Arial Narrow" panose="020B0604020202020204" charset="0"/>
            </a:endParaRPr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6738"/>
          </a:xfrm>
        </p:spPr>
        <p:txBody>
          <a:bodyPr>
            <a:normAutofit/>
          </a:bodyPr>
          <a:lstStyle/>
          <a:p>
            <a:endParaRPr lang="fr-FR" sz="2800" dirty="0">
              <a:solidFill>
                <a:srgbClr val="006EB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838200" y="1114425"/>
            <a:ext cx="10515600" cy="4780051"/>
          </a:xfrm>
        </p:spPr>
        <p:txBody>
          <a:bodyPr>
            <a:normAutofit/>
          </a:bodyPr>
          <a:lstStyle/>
          <a:p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39850" y="6531464"/>
            <a:ext cx="602759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i="1" dirty="0" smtClean="0">
                <a:solidFill>
                  <a:srgbClr val="006E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 of </a:t>
            </a:r>
            <a:r>
              <a:rPr lang="fr-FR" sz="1050" i="1" dirty="0" err="1" smtClean="0">
                <a:solidFill>
                  <a:srgbClr val="006E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fr-FR" sz="1050" i="1" dirty="0" smtClean="0">
                <a:solidFill>
                  <a:srgbClr val="006E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050" i="1" dirty="0" err="1" smtClean="0">
                <a:solidFill>
                  <a:srgbClr val="006E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r>
              <a:rPr lang="fr-FR" sz="1050" i="1" dirty="0" smtClean="0">
                <a:solidFill>
                  <a:srgbClr val="006E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050" i="1" dirty="0" err="1" smtClean="0">
                <a:solidFill>
                  <a:srgbClr val="006E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fr-FR" sz="1050" i="1" dirty="0" smtClean="0">
                <a:solidFill>
                  <a:srgbClr val="006E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copyright and </a:t>
            </a:r>
            <a:r>
              <a:rPr lang="fr-FR" sz="1050" i="1" dirty="0" err="1" smtClean="0">
                <a:solidFill>
                  <a:srgbClr val="006E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responsibility</a:t>
            </a:r>
            <a:r>
              <a:rPr lang="fr-FR" sz="1050" i="1" dirty="0" smtClean="0">
                <a:solidFill>
                  <a:srgbClr val="006E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the </a:t>
            </a:r>
            <a:r>
              <a:rPr lang="fr-FR" sz="1050" i="1" dirty="0" err="1" smtClean="0">
                <a:solidFill>
                  <a:srgbClr val="006E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</a:t>
            </a:r>
            <a:r>
              <a:rPr lang="fr-FR" sz="1050" i="1" dirty="0" smtClean="0">
                <a:solidFill>
                  <a:srgbClr val="006E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Permission </a:t>
            </a:r>
            <a:r>
              <a:rPr lang="fr-FR" sz="1050" i="1" dirty="0" err="1" smtClean="0">
                <a:solidFill>
                  <a:srgbClr val="006E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fr-FR" sz="1050" i="1" dirty="0" smtClean="0">
                <a:solidFill>
                  <a:srgbClr val="006E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050" i="1" dirty="0" err="1" smtClean="0">
                <a:solidFill>
                  <a:srgbClr val="006E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required</a:t>
            </a:r>
            <a:r>
              <a:rPr lang="fr-FR" sz="1050" i="1" dirty="0" smtClean="0">
                <a:solidFill>
                  <a:srgbClr val="006E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fr-FR" sz="1050" i="1" dirty="0" err="1" smtClean="0">
                <a:solidFill>
                  <a:srgbClr val="006E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re-use</a:t>
            </a:r>
            <a:endParaRPr lang="fr-FR" sz="1050" i="1" dirty="0">
              <a:solidFill>
                <a:srgbClr val="006EB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2626" y="5847323"/>
            <a:ext cx="4943104" cy="1020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02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20F160AF-E682-40A6-A48A-D900DE5FDF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2265"/>
            <a:ext cx="12192000" cy="6858000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6884" y="6222241"/>
            <a:ext cx="573831" cy="563139"/>
          </a:xfrm>
          <a:prstGeom prst="rect">
            <a:avLst/>
          </a:prstGeom>
        </p:spPr>
      </p:pic>
      <p:sp>
        <p:nvSpPr>
          <p:cNvPr id="8" name="Rectangle 1">
            <a:extLst>
              <a:ext uri="{FF2B5EF4-FFF2-40B4-BE49-F238E27FC236}">
                <a16:creationId xmlns:a16="http://schemas.microsoft.com/office/drawing/2014/main" id="{262ABCB7-FD49-13C9-9187-DB3BAF8EF9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881" y="485413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/>
            </a:r>
            <a:br>
              <a:rPr kumimoji="0" lang="fr-FR" altLang="fr-FR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</a:b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39851" y="6256394"/>
            <a:ext cx="28343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 err="1" smtClean="0">
                <a:latin typeface="Arial Narrow" panose="020B0604020202020204" charset="0"/>
              </a:rPr>
              <a:t>Add</a:t>
            </a:r>
            <a:r>
              <a:rPr lang="fr-FR" sz="1400" i="1" dirty="0" smtClean="0">
                <a:latin typeface="Arial Narrow" panose="020B0604020202020204" charset="0"/>
              </a:rPr>
              <a:t> </a:t>
            </a:r>
            <a:r>
              <a:rPr lang="fr-FR" sz="1400" i="1" dirty="0" err="1" smtClean="0">
                <a:latin typeface="Arial Narrow" panose="020B0604020202020204" charset="0"/>
              </a:rPr>
              <a:t>name</a:t>
            </a:r>
            <a:r>
              <a:rPr lang="fr-FR" sz="1400" i="1" dirty="0" smtClean="0">
                <a:latin typeface="Arial Narrow" panose="020B0604020202020204" charset="0"/>
              </a:rPr>
              <a:t> of </a:t>
            </a:r>
            <a:r>
              <a:rPr lang="fr-FR" sz="1400" i="1" dirty="0" err="1" smtClean="0">
                <a:latin typeface="Arial Narrow" panose="020B0604020202020204" charset="0"/>
              </a:rPr>
              <a:t>presenter</a:t>
            </a:r>
            <a:r>
              <a:rPr lang="fr-FR" sz="1400" i="1" dirty="0" smtClean="0">
                <a:latin typeface="Arial Narrow" panose="020B0604020202020204" charset="0"/>
              </a:rPr>
              <a:t> </a:t>
            </a:r>
            <a:r>
              <a:rPr lang="fr-FR" sz="1400" i="1" dirty="0" err="1" smtClean="0">
                <a:latin typeface="Arial Narrow" panose="020B0604020202020204" charset="0"/>
              </a:rPr>
              <a:t>her</a:t>
            </a:r>
            <a:r>
              <a:rPr lang="fr-FR" sz="1400" i="1" dirty="0" err="1">
                <a:latin typeface="Arial Narrow" panose="020B0604020202020204" charset="0"/>
              </a:rPr>
              <a:t>e</a:t>
            </a:r>
            <a:endParaRPr lang="fr-FR" sz="1400" i="1" dirty="0">
              <a:latin typeface="Arial Narrow" panose="020B0604020202020204" charset="0"/>
            </a:endParaRPr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6738"/>
          </a:xfrm>
        </p:spPr>
        <p:txBody>
          <a:bodyPr>
            <a:normAutofit/>
          </a:bodyPr>
          <a:lstStyle/>
          <a:p>
            <a:endParaRPr lang="fr-FR" sz="2800" dirty="0">
              <a:solidFill>
                <a:srgbClr val="006EB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838200" y="1114425"/>
            <a:ext cx="10515600" cy="4780051"/>
          </a:xfrm>
        </p:spPr>
        <p:txBody>
          <a:bodyPr>
            <a:normAutofit/>
          </a:bodyPr>
          <a:lstStyle/>
          <a:p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39850" y="6531464"/>
            <a:ext cx="602759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i="1" dirty="0" smtClean="0">
                <a:solidFill>
                  <a:srgbClr val="006E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 of </a:t>
            </a:r>
            <a:r>
              <a:rPr lang="fr-FR" sz="1050" i="1" dirty="0" err="1" smtClean="0">
                <a:solidFill>
                  <a:srgbClr val="006E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fr-FR" sz="1050" i="1" dirty="0" smtClean="0">
                <a:solidFill>
                  <a:srgbClr val="006E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050" i="1" dirty="0" err="1" smtClean="0">
                <a:solidFill>
                  <a:srgbClr val="006E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r>
              <a:rPr lang="fr-FR" sz="1050" i="1" dirty="0" smtClean="0">
                <a:solidFill>
                  <a:srgbClr val="006E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050" i="1" dirty="0" err="1" smtClean="0">
                <a:solidFill>
                  <a:srgbClr val="006E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fr-FR" sz="1050" i="1" dirty="0" smtClean="0">
                <a:solidFill>
                  <a:srgbClr val="006E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copyright and </a:t>
            </a:r>
            <a:r>
              <a:rPr lang="fr-FR" sz="1050" i="1" dirty="0" err="1" smtClean="0">
                <a:solidFill>
                  <a:srgbClr val="006E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responsibility</a:t>
            </a:r>
            <a:r>
              <a:rPr lang="fr-FR" sz="1050" i="1" dirty="0" smtClean="0">
                <a:solidFill>
                  <a:srgbClr val="006E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the </a:t>
            </a:r>
            <a:r>
              <a:rPr lang="fr-FR" sz="1050" i="1" dirty="0" err="1" smtClean="0">
                <a:solidFill>
                  <a:srgbClr val="006E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</a:t>
            </a:r>
            <a:r>
              <a:rPr lang="fr-FR" sz="1050" i="1" dirty="0" smtClean="0">
                <a:solidFill>
                  <a:srgbClr val="006E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Permission </a:t>
            </a:r>
            <a:r>
              <a:rPr lang="fr-FR" sz="1050" i="1" dirty="0" err="1" smtClean="0">
                <a:solidFill>
                  <a:srgbClr val="006E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fr-FR" sz="1050" i="1" dirty="0" smtClean="0">
                <a:solidFill>
                  <a:srgbClr val="006E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050" i="1" dirty="0" err="1" smtClean="0">
                <a:solidFill>
                  <a:srgbClr val="006E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required</a:t>
            </a:r>
            <a:r>
              <a:rPr lang="fr-FR" sz="1050" i="1" dirty="0" smtClean="0">
                <a:solidFill>
                  <a:srgbClr val="006E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fr-FR" sz="1050" i="1" dirty="0" err="1" smtClean="0">
                <a:solidFill>
                  <a:srgbClr val="006E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re-use</a:t>
            </a:r>
            <a:endParaRPr lang="fr-FR" sz="1050" i="1" dirty="0">
              <a:solidFill>
                <a:srgbClr val="006EB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2626" y="5847323"/>
            <a:ext cx="4943104" cy="1020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12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20F160AF-E682-40A6-A48A-D900DE5FDF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2265"/>
            <a:ext cx="12192000" cy="6858000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6884" y="6222241"/>
            <a:ext cx="573831" cy="563139"/>
          </a:xfrm>
          <a:prstGeom prst="rect">
            <a:avLst/>
          </a:prstGeom>
        </p:spPr>
      </p:pic>
      <p:sp>
        <p:nvSpPr>
          <p:cNvPr id="8" name="Rectangle 1">
            <a:extLst>
              <a:ext uri="{FF2B5EF4-FFF2-40B4-BE49-F238E27FC236}">
                <a16:creationId xmlns:a16="http://schemas.microsoft.com/office/drawing/2014/main" id="{262ABCB7-FD49-13C9-9187-DB3BAF8EF9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881" y="485413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/>
            </a:r>
            <a:br>
              <a:rPr kumimoji="0" lang="fr-FR" altLang="fr-FR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</a:b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39851" y="6256394"/>
            <a:ext cx="28343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 err="1" smtClean="0">
                <a:latin typeface="Arial Narrow" panose="020B0604020202020204" charset="0"/>
              </a:rPr>
              <a:t>Add</a:t>
            </a:r>
            <a:r>
              <a:rPr lang="fr-FR" sz="1400" i="1" dirty="0" smtClean="0">
                <a:latin typeface="Arial Narrow" panose="020B0604020202020204" charset="0"/>
              </a:rPr>
              <a:t> </a:t>
            </a:r>
            <a:r>
              <a:rPr lang="fr-FR" sz="1400" i="1" dirty="0" err="1" smtClean="0">
                <a:latin typeface="Arial Narrow" panose="020B0604020202020204" charset="0"/>
              </a:rPr>
              <a:t>name</a:t>
            </a:r>
            <a:r>
              <a:rPr lang="fr-FR" sz="1400" i="1" dirty="0" smtClean="0">
                <a:latin typeface="Arial Narrow" panose="020B0604020202020204" charset="0"/>
              </a:rPr>
              <a:t> of </a:t>
            </a:r>
            <a:r>
              <a:rPr lang="fr-FR" sz="1400" i="1" dirty="0" err="1" smtClean="0">
                <a:latin typeface="Arial Narrow" panose="020B0604020202020204" charset="0"/>
              </a:rPr>
              <a:t>presenter</a:t>
            </a:r>
            <a:r>
              <a:rPr lang="fr-FR" sz="1400" i="1" dirty="0" smtClean="0">
                <a:latin typeface="Arial Narrow" panose="020B0604020202020204" charset="0"/>
              </a:rPr>
              <a:t> </a:t>
            </a:r>
            <a:r>
              <a:rPr lang="fr-FR" sz="1400" i="1" dirty="0" err="1" smtClean="0">
                <a:latin typeface="Arial Narrow" panose="020B0604020202020204" charset="0"/>
              </a:rPr>
              <a:t>her</a:t>
            </a:r>
            <a:r>
              <a:rPr lang="fr-FR" sz="1400" i="1" dirty="0" err="1">
                <a:latin typeface="Arial Narrow" panose="020B0604020202020204" charset="0"/>
              </a:rPr>
              <a:t>e</a:t>
            </a:r>
            <a:endParaRPr lang="fr-FR" sz="1400" i="1" dirty="0">
              <a:latin typeface="Arial Narrow" panose="020B0604020202020204" charset="0"/>
            </a:endParaRPr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6738"/>
          </a:xfrm>
        </p:spPr>
        <p:txBody>
          <a:bodyPr>
            <a:normAutofit/>
          </a:bodyPr>
          <a:lstStyle/>
          <a:p>
            <a:endParaRPr lang="fr-FR" sz="2800" dirty="0">
              <a:solidFill>
                <a:srgbClr val="006EB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838200" y="1114425"/>
            <a:ext cx="10515600" cy="4780051"/>
          </a:xfrm>
        </p:spPr>
        <p:txBody>
          <a:bodyPr>
            <a:normAutofit/>
          </a:bodyPr>
          <a:lstStyle/>
          <a:p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39850" y="6531464"/>
            <a:ext cx="602759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i="1" dirty="0" smtClean="0">
                <a:solidFill>
                  <a:srgbClr val="006E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 of </a:t>
            </a:r>
            <a:r>
              <a:rPr lang="fr-FR" sz="1050" i="1" dirty="0" err="1" smtClean="0">
                <a:solidFill>
                  <a:srgbClr val="006E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fr-FR" sz="1050" i="1" dirty="0" smtClean="0">
                <a:solidFill>
                  <a:srgbClr val="006E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050" i="1" dirty="0" err="1" smtClean="0">
                <a:solidFill>
                  <a:srgbClr val="006E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r>
              <a:rPr lang="fr-FR" sz="1050" i="1" dirty="0" smtClean="0">
                <a:solidFill>
                  <a:srgbClr val="006E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050" i="1" dirty="0" err="1" smtClean="0">
                <a:solidFill>
                  <a:srgbClr val="006E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fr-FR" sz="1050" i="1" dirty="0" smtClean="0">
                <a:solidFill>
                  <a:srgbClr val="006E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copyright and </a:t>
            </a:r>
            <a:r>
              <a:rPr lang="fr-FR" sz="1050" i="1" dirty="0" err="1" smtClean="0">
                <a:solidFill>
                  <a:srgbClr val="006E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responsibility</a:t>
            </a:r>
            <a:r>
              <a:rPr lang="fr-FR" sz="1050" i="1" dirty="0" smtClean="0">
                <a:solidFill>
                  <a:srgbClr val="006E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the </a:t>
            </a:r>
            <a:r>
              <a:rPr lang="fr-FR" sz="1050" i="1" dirty="0" err="1" smtClean="0">
                <a:solidFill>
                  <a:srgbClr val="006E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</a:t>
            </a:r>
            <a:r>
              <a:rPr lang="fr-FR" sz="1050" i="1" dirty="0" smtClean="0">
                <a:solidFill>
                  <a:srgbClr val="006E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Permission </a:t>
            </a:r>
            <a:r>
              <a:rPr lang="fr-FR" sz="1050" i="1" dirty="0" err="1" smtClean="0">
                <a:solidFill>
                  <a:srgbClr val="006E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fr-FR" sz="1050" i="1" dirty="0" smtClean="0">
                <a:solidFill>
                  <a:srgbClr val="006E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050" i="1" dirty="0" err="1" smtClean="0">
                <a:solidFill>
                  <a:srgbClr val="006E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required</a:t>
            </a:r>
            <a:r>
              <a:rPr lang="fr-FR" sz="1050" i="1" dirty="0" smtClean="0">
                <a:solidFill>
                  <a:srgbClr val="006E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fr-FR" sz="1050" i="1" dirty="0" err="1" smtClean="0">
                <a:solidFill>
                  <a:srgbClr val="006E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re-use</a:t>
            </a:r>
            <a:endParaRPr lang="fr-FR" sz="1050" i="1" dirty="0">
              <a:solidFill>
                <a:srgbClr val="006EB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2626" y="5847323"/>
            <a:ext cx="4943104" cy="1020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07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90</Words>
  <Application>Microsoft Office PowerPoint</Application>
  <PresentationFormat>Grand écran</PresentationFormat>
  <Paragraphs>18</Paragraphs>
  <Slides>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1" baseType="lpstr">
      <vt:lpstr>Arial</vt:lpstr>
      <vt:lpstr>Arial Narrow</vt:lpstr>
      <vt:lpstr>Calibri</vt:lpstr>
      <vt:lpstr>Calibri Light</vt:lpstr>
      <vt:lpstr>Noto Sans Symbols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>Pouyles Marjorie</cp:lastModifiedBy>
  <cp:revision>437</cp:revision>
  <dcterms:created xsi:type="dcterms:W3CDTF">2020-02-28T16:56:38Z</dcterms:created>
  <dcterms:modified xsi:type="dcterms:W3CDTF">2025-08-01T12:17:32Z</dcterms:modified>
</cp:coreProperties>
</file>